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9906000" cy="6858000" type="A4"/>
  <p:notesSz cx="6858000" cy="9144000"/>
  <p:defaultTextStyle>
    <a:defPPr>
      <a:defRPr lang="en-US"/>
    </a:defPPr>
    <a:lvl1pPr marL="0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6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2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9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3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3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4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4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B122-02D9-4D11-9CA4-CFCE06B01CCC}" type="datetimeFigureOut">
              <a:rPr lang="en-US" smtClean="0"/>
              <a:t>30-Sep-24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9-965B-410E-8225-F46534E09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8.wdp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9.wdp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6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46527" y="88593"/>
            <a:ext cx="6750677" cy="540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08"/>
          <a:stretch/>
        </p:blipFill>
        <p:spPr>
          <a:xfrm>
            <a:off x="524554" y="715881"/>
            <a:ext cx="4546243" cy="292884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66" y="719882"/>
            <a:ext cx="4398283" cy="29243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67" y="3825025"/>
            <a:ext cx="4398283" cy="28304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" r="2711"/>
          <a:stretch/>
        </p:blipFill>
        <p:spPr>
          <a:xfrm>
            <a:off x="546833" y="3825025"/>
            <a:ext cx="4523964" cy="28304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5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02683" y="309093"/>
            <a:ext cx="6149892" cy="772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3" y="695459"/>
            <a:ext cx="2430813" cy="161623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2" y="4515352"/>
            <a:ext cx="2430813" cy="161623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74" y="1253029"/>
            <a:ext cx="6734311" cy="44776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5" y="2605595"/>
            <a:ext cx="2430240" cy="16158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75032" y="5901834"/>
            <a:ext cx="3101144" cy="576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BATCH: 2018-2019</a:t>
            </a:r>
            <a:endParaRPr lang="en-US" sz="15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18007" y="3063911"/>
            <a:ext cx="6554985" cy="539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904993" y="4650380"/>
            <a:ext cx="2856470" cy="576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BATCH: 2020-2021</a:t>
            </a:r>
            <a:endParaRPr lang="en-US" sz="15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18" y="263251"/>
            <a:ext cx="3719922" cy="24733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9" y="132521"/>
            <a:ext cx="2507559" cy="16672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" y="2340245"/>
            <a:ext cx="2507559" cy="166725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371" y="4650380"/>
            <a:ext cx="2540760" cy="168933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32" y="3930994"/>
            <a:ext cx="3633989" cy="24162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6539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70692" y="83134"/>
            <a:ext cx="6149892" cy="718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733127" y="3391552"/>
            <a:ext cx="1634252" cy="576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BATCH- 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6" y="2586213"/>
            <a:ext cx="2862987" cy="19035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6" y="4634055"/>
            <a:ext cx="2862987" cy="19035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31" y="910425"/>
            <a:ext cx="4164948" cy="276924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6" y="546618"/>
            <a:ext cx="2862987" cy="19035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5431" y="3788794"/>
            <a:ext cx="4164948" cy="276966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3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6539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09551" y="290616"/>
            <a:ext cx="5630318" cy="772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374138" y="5631377"/>
            <a:ext cx="3101144" cy="576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BATCH: 2023-2024</a:t>
            </a:r>
            <a:endParaRPr lang="en-US" sz="15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51" y="1685899"/>
            <a:ext cx="5630318" cy="37435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9" y="3466893"/>
            <a:ext cx="3495421" cy="23240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9" y="1006940"/>
            <a:ext cx="3495421" cy="23240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5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6539" y="0"/>
            <a:ext cx="373487" cy="6858000"/>
          </a:xfrm>
          <a:solidFill>
            <a:schemeClr val="accent3">
              <a:lumMod val="40000"/>
              <a:lumOff val="60000"/>
            </a:schemeClr>
          </a:solidFill>
        </p:spPr>
        <p:txBody>
          <a:bodyPr vert="wordArtVert">
            <a:noAutofit/>
          </a:bodyPr>
          <a:lstStyle/>
          <a:p>
            <a:r>
              <a:rPr lang="en-US" sz="1500" b="1" dirty="0" smtClean="0">
                <a:latin typeface="Copperplate Gothic Bold" panose="020E0705020206020404" pitchFamily="34" charset="0"/>
              </a:rPr>
              <a:t>DEPARTMENT OF ARCHITECTURE</a:t>
            </a:r>
            <a:endParaRPr lang="en-US" sz="1500" b="1" dirty="0">
              <a:latin typeface="Copperplate Gothic Bold" panose="020E07050202060204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6421" y="185369"/>
            <a:ext cx="9186077" cy="51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latin typeface="Copperplate Gothic Light" panose="020E0507020206020404" pitchFamily="34" charset="0"/>
              </a:rPr>
              <a:t>ACADEMIC ACHIEVEMENTS AWARD CEREMONY IN DEPARTMENT OF ARCHITECTURE</a:t>
            </a:r>
            <a:endParaRPr lang="en-US" sz="1500" b="1" spc="300" dirty="0">
              <a:latin typeface="Copperplate Gothic Light" panose="020E05070202060204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92637" y="2972761"/>
            <a:ext cx="2252234" cy="912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Light" panose="020E0507020206020404" pitchFamily="34" charset="0"/>
              </a:rPr>
              <a:t>BATCH: 2021-2022</a:t>
            </a:r>
            <a:endParaRPr lang="en-US" sz="15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93" y="1290688"/>
            <a:ext cx="3684472" cy="24497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9807" y="3821874"/>
            <a:ext cx="3683358" cy="244904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1" y="876740"/>
            <a:ext cx="2942800" cy="195664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"/>
          <a:stretch/>
        </p:blipFill>
        <p:spPr>
          <a:xfrm>
            <a:off x="526421" y="2909397"/>
            <a:ext cx="2942799" cy="182495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1" y="4810360"/>
            <a:ext cx="2942799" cy="19566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6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79</Words>
  <Application>Microsoft Office PowerPoint</Application>
  <PresentationFormat>A4 Paper (210x297 mm)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Copperplate Gothic Bold</vt:lpstr>
      <vt:lpstr>Copperplate Gothic Light</vt:lpstr>
      <vt:lpstr>Office Theme</vt:lpstr>
      <vt:lpstr>DEPARTMENT OF ARCHITECTURE</vt:lpstr>
      <vt:lpstr>DEPARTMENT OF ARCHITECTURE</vt:lpstr>
      <vt:lpstr>DEPARTMENT OF ARCHITECTURE</vt:lpstr>
      <vt:lpstr>DEPARTMENT OF ARCHITECTURE</vt:lpstr>
      <vt:lpstr>DEPARTMENT OF ARCHITECTURE</vt:lpstr>
      <vt:lpstr>DEPARTMENT OF ARCHITECTURE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DREPARTMENT  OF  ARCHITECTUE</dc:title>
  <dc:creator>Architecture</dc:creator>
  <cp:lastModifiedBy>Architecture</cp:lastModifiedBy>
  <cp:revision>17</cp:revision>
  <dcterms:created xsi:type="dcterms:W3CDTF">2024-09-30T06:20:28Z</dcterms:created>
  <dcterms:modified xsi:type="dcterms:W3CDTF">2024-09-30T07:01:32Z</dcterms:modified>
</cp:coreProperties>
</file>